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279" r:id="rId10"/>
    <p:sldId id="287" r:id="rId11"/>
    <p:sldId id="288" r:id="rId12"/>
    <p:sldId id="274" r:id="rId13"/>
    <p:sldId id="283" r:id="rId14"/>
    <p:sldId id="298" r:id="rId15"/>
    <p:sldId id="325" r:id="rId16"/>
    <p:sldId id="284" r:id="rId17"/>
    <p:sldId id="285" r:id="rId18"/>
    <p:sldId id="289" r:id="rId19"/>
    <p:sldId id="291" r:id="rId20"/>
    <p:sldId id="297" r:id="rId21"/>
    <p:sldId id="296" r:id="rId22"/>
    <p:sldId id="294" r:id="rId23"/>
    <p:sldId id="295" r:id="rId24"/>
    <p:sldId id="293" r:id="rId25"/>
    <p:sldId id="326" r:id="rId26"/>
    <p:sldId id="305" r:id="rId27"/>
    <p:sldId id="307" r:id="rId28"/>
    <p:sldId id="306" r:id="rId29"/>
    <p:sldId id="299" r:id="rId30"/>
    <p:sldId id="300" r:id="rId31"/>
    <p:sldId id="303" r:id="rId32"/>
    <p:sldId id="301" r:id="rId33"/>
    <p:sldId id="302" r:id="rId34"/>
    <p:sldId id="304" r:id="rId35"/>
    <p:sldId id="308" r:id="rId36"/>
    <p:sldId id="266" r:id="rId37"/>
    <p:sldId id="267" r:id="rId38"/>
    <p:sldId id="272" r:id="rId39"/>
    <p:sldId id="270" r:id="rId40"/>
    <p:sldId id="319" r:id="rId41"/>
    <p:sldId id="320" r:id="rId42"/>
    <p:sldId id="273" r:id="rId43"/>
    <p:sldId id="269" r:id="rId44"/>
    <p:sldId id="313" r:id="rId45"/>
    <p:sldId id="321" r:id="rId46"/>
    <p:sldId id="311" r:id="rId47"/>
    <p:sldId id="315" r:id="rId48"/>
    <p:sldId id="316" r:id="rId49"/>
    <p:sldId id="317" r:id="rId50"/>
    <p:sldId id="310" r:id="rId51"/>
    <p:sldId id="271" r:id="rId52"/>
    <p:sldId id="309" r:id="rId53"/>
    <p:sldId id="324" r:id="rId54"/>
    <p:sldId id="322" r:id="rId55"/>
    <p:sldId id="323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-251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Exploring football data using </a:t>
            </a:r>
            <a:r>
              <a:rPr lang="en-US" dirty="0" err="1" smtClean="0"/>
              <a:t>Clojure</a:t>
            </a:r>
            <a:r>
              <a:rPr lang="en-US" dirty="0" smtClean="0"/>
              <a:t> and friends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markhneedham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690209"/>
            <a:ext cx="9271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285750" indent="-28575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285750" indent="-285750">
              <a:buFont typeface="Arial"/>
              <a:buChar char="•"/>
            </a:pPr>
            <a:r>
              <a:rPr lang="en-US" sz="3800" dirty="0" err="1"/>
              <a:t>n</a:t>
            </a:r>
            <a:r>
              <a:rPr lang="en-US" sz="3800" dirty="0" err="1" smtClean="0"/>
              <a:t>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285750" indent="-28575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“data/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/2013/_matchesbydate.html.0”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410951" y="686444"/>
            <a:ext cx="679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me hacking around with the UEFA page - screencast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708352"/>
            <a:ext cx="9271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600" dirty="0" smtClean="0"/>
              <a:t>Declarative graph query language</a:t>
            </a:r>
          </a:p>
          <a:p>
            <a:pPr marL="285750" indent="-285750">
              <a:buFont typeface="Arial"/>
              <a:buChar char="•"/>
            </a:pPr>
            <a:r>
              <a:rPr lang="en-US" sz="4600" dirty="0" smtClean="0"/>
              <a:t>A humane query language</a:t>
            </a:r>
          </a:p>
          <a:p>
            <a:pPr marL="285750" indent="-285750">
              <a:buFont typeface="Arial"/>
              <a:buChar char="•"/>
            </a:pPr>
            <a:r>
              <a:rPr lang="en-US" sz="4600" dirty="0" smtClean="0"/>
              <a:t>Inspired by SQL &amp; SPARQL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388" y="772249"/>
            <a:ext cx="64132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Rankings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If all the teams play each other then it’s fair to say that the team that finishes in first is the best one e.g. league competitions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388" y="772249"/>
            <a:ext cx="641323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236637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285750" indent="-28575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285750" indent="-28575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117440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819348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AU" sz="4000" dirty="0" smtClean="0"/>
          </a:p>
          <a:p>
            <a:pPr marL="285750" indent="-28575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 smtClean="0"/>
          </a:p>
          <a:p>
            <a:pPr marL="285750" indent="-28575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285750" indent="-28575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 smtClean="0"/>
          </a:p>
          <a:p>
            <a:pPr marL="285750" indent="-28575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 smtClean="0"/>
          </a:p>
          <a:p>
            <a:pPr marL="285750" indent="-28575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99241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markhneedham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3200" dirty="0" smtClean="0">
                <a:latin typeface="Monaco"/>
                <a:cs typeface="Monaco"/>
              </a:rPr>
              <a:t>http://</a:t>
            </a:r>
            <a:r>
              <a:rPr lang="en-US" sz="3200" dirty="0" err="1" smtClean="0">
                <a:latin typeface="Monaco"/>
                <a:cs typeface="Monaco"/>
              </a:rPr>
              <a:t>www.google.co.uk?q</a:t>
            </a:r>
            <a:r>
              <a:rPr lang="en-US" sz="3200" dirty="0" smtClean="0">
                <a:latin typeface="Monaco"/>
                <a:cs typeface="Monaco"/>
              </a:rPr>
              <a:t>=mark</a:t>
            </a:r>
          </a:p>
          <a:p>
            <a:r>
              <a:rPr lang="en-US" sz="3200" dirty="0" smtClean="0">
                <a:latin typeface="Monaco"/>
                <a:cs typeface="Monaco"/>
              </a:rPr>
              <a:t>http://</a:t>
            </a:r>
            <a:r>
              <a:rPr lang="en-US" sz="3200" dirty="0" err="1" smtClean="0">
                <a:latin typeface="Monaco"/>
                <a:cs typeface="Monaco"/>
              </a:rPr>
              <a:t>www.google.co.uk?q</a:t>
            </a:r>
            <a:r>
              <a:rPr lang="en-US" sz="3200" dirty="0" smtClean="0">
                <a:latin typeface="Monaco"/>
                <a:cs typeface="Monaco"/>
              </a:rPr>
              <a:t>=mark2</a:t>
            </a:r>
          </a:p>
          <a:p>
            <a:r>
              <a:rPr lang="en-US" sz="3200" dirty="0" smtClean="0">
                <a:latin typeface="Monaco"/>
                <a:cs typeface="Monaco"/>
              </a:rPr>
              <a:t>http://</a:t>
            </a:r>
            <a:r>
              <a:rPr lang="en-US" sz="3200" dirty="0" err="1" smtClean="0">
                <a:latin typeface="Monaco"/>
                <a:cs typeface="Monaco"/>
              </a:rPr>
              <a:t>www.google.co.uk?q</a:t>
            </a:r>
            <a:r>
              <a:rPr lang="en-US" sz="3200" dirty="0" smtClean="0">
                <a:latin typeface="Monaco"/>
                <a:cs typeface="Monaco"/>
              </a:rPr>
              <a:t>=mark3</a:t>
            </a:r>
          </a:p>
          <a:p>
            <a:r>
              <a:rPr lang="en-US" sz="3200" dirty="0" smtClean="0">
                <a:latin typeface="Monaco"/>
                <a:cs typeface="Monaco"/>
              </a:rPr>
              <a:t>http://</a:t>
            </a:r>
            <a:r>
              <a:rPr lang="en-US" sz="3200" dirty="0" err="1" smtClean="0">
                <a:latin typeface="Monaco"/>
                <a:cs typeface="Monaco"/>
              </a:rPr>
              <a:t>www.google.co.uk?q</a:t>
            </a:r>
            <a:r>
              <a:rPr lang="en-US" sz="3200" dirty="0" smtClean="0">
                <a:latin typeface="Monaco"/>
                <a:cs typeface="Monaco"/>
              </a:rPr>
              <a:t>=mark4</a:t>
            </a:r>
          </a:p>
          <a:p>
            <a:r>
              <a:rPr lang="en-US" sz="3200" dirty="0" smtClean="0">
                <a:latin typeface="Monaco"/>
                <a:cs typeface="Monaco"/>
              </a:rPr>
              <a:t>http://</a:t>
            </a:r>
            <a:r>
              <a:rPr lang="en-US" sz="3200" dirty="0" err="1" smtClean="0">
                <a:latin typeface="Monaco"/>
                <a:cs typeface="Monaco"/>
              </a:rPr>
              <a:t>www.google.co.uk?q</a:t>
            </a:r>
            <a:r>
              <a:rPr lang="en-US" sz="3200" dirty="0" smtClean="0">
                <a:latin typeface="Monaco"/>
                <a:cs typeface="Monaco"/>
              </a:rPr>
              <a:t>=mark5</a:t>
            </a:r>
          </a:p>
          <a:p>
            <a:endParaRPr lang="en-US" sz="3600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2759</Words>
  <Application>Microsoft Macintosh PowerPoint</Application>
  <PresentationFormat>On-screen Show (4:3)</PresentationFormat>
  <Paragraphs>338</Paragraphs>
  <Slides>55</Slides>
  <Notes>51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581</cp:revision>
  <dcterms:created xsi:type="dcterms:W3CDTF">2013-09-12T18:53:10Z</dcterms:created>
  <dcterms:modified xsi:type="dcterms:W3CDTF">2013-09-15T01:01:05Z</dcterms:modified>
</cp:coreProperties>
</file>